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647" r:id="rId2"/>
    <p:sldId id="256" r:id="rId3"/>
    <p:sldId id="257" r:id="rId4"/>
    <p:sldId id="259" r:id="rId5"/>
    <p:sldId id="261" r:id="rId6"/>
    <p:sldId id="262" r:id="rId7"/>
    <p:sldId id="263" r:id="rId8"/>
    <p:sldId id="258" r:id="rId9"/>
    <p:sldId id="260" r:id="rId10"/>
    <p:sldId id="264" r:id="rId11"/>
    <p:sldId id="265" r:id="rId12"/>
    <p:sldId id="64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5"/>
    <p:restoredTop sz="96197"/>
  </p:normalViewPr>
  <p:slideViewPr>
    <p:cSldViewPr snapToGrid="0" snapToObjects="1">
      <p:cViewPr varScale="1">
        <p:scale>
          <a:sx n="120" d="100"/>
          <a:sy n="120" d="100"/>
        </p:scale>
        <p:origin x="18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76553-160A-4945-A289-FB5E39CE1B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D615DC-0969-AE4D-8391-0A4147D6A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F0B58-45E7-7340-9680-C9B1F5A58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9B306-6431-7A40-BB7D-46C500E5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5506D-5F81-CC4B-85E2-CF676DE46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60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4668B-A367-8545-831C-83E2D526B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12F3C7-496A-4642-8328-B9B1711EA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A512F-C7D2-3144-A5D9-6AF143294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955C2C-19B3-8347-89B7-F61DF2527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FD509-5458-6C42-AE63-8A214DE5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56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02FA45-2725-A945-A236-CCDCA83BB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C02CCC-C15F-1849-92DF-056221C82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C39E0-CC63-474E-81E3-30658D6C8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0E9EC-C30D-9148-B65E-D1A4A5E48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982A0-A33B-1243-8585-44313051C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23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180C7-4365-9447-933A-C217C1AB1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0F305-8957-8549-969D-666E22363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6E207-3B71-6041-80B1-05505CA31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4422E-35FC-0F4F-B235-2FD75B4D5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772F7-81D8-204E-ADE1-05378B97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29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AD547-26FA-8543-8559-C05BDF61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1025C8-4E52-D44F-BEA2-F78E33927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6626C-896B-2646-9269-DD16C1BAE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4E788-81C0-BD4F-8B77-A08A8DB6A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FA188-FFA5-024C-8FA2-1527037F3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0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4171F-3163-EB4A-B600-E9D7B2776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5B7AC-4696-AA4B-A8A0-4B8A92823F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19A54C-4979-A44A-8B3F-0EB64DAB5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5B924-B7E7-5D4F-8AB0-9356EC512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BC5182-FDEE-5C42-8D8C-A7A45861E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AE180C-12DD-EC49-9CC2-AEBF9723A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38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F8250-8CCC-D740-930F-D361365C2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DFEF9A-F572-A44B-B902-F11D39277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F71ECF-C3E1-C545-8707-EB67C9046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5F9748-B47A-B345-B170-274A4931A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E0EEC-0C78-354F-8812-421C1C7B9A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A6D8F0-4410-9F4B-B619-E4F56E0E6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27AA88-7507-7F46-A1CD-E713A3799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C16776-684E-E243-B949-E199F11A4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3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FAB0-7923-4345-818F-F571FC553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64F46C-D070-B24B-B0C3-0D59124C1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B83B28-7278-BB44-AC91-133017E72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7DE304-51C1-374F-BE56-565BC66A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401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E6704E-D85C-BE4C-8092-F386E5E26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F34BD2-820B-0242-B929-0C446EC2C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A5045-3F46-9B4C-A5EF-61E9B759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3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683F4-2AC6-5547-B9CF-BFADA4352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2DD4B-912C-D343-9159-FB2812103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3F1B46-1182-5D4F-BCBD-F4E143CBBC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143E1-8C7A-4548-94BB-56B4196EC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66ACE-3C1A-A94A-BF9E-E2B469F5B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F00C0-794D-E84D-A079-30D05BF17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0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45B9D-6869-0A4F-B8F6-74A6A4C74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D7C00E-0F12-8747-AE08-41A828D9A1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5F03A8-CB1D-444E-9ECE-E9B7AFF40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521E0-5162-394C-86C3-BD60AC3AE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98E67D-E99F-DE42-86F2-87E9B42F1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3277D-E728-A04F-BFDF-FB5F2A020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443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D5578C-6FC6-7248-B733-ADB5A7D89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8F12C7-DFAE-E142-8912-208DE00CA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510FA-60D4-784D-8069-14A0A19E55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B2920-1A07-6E4E-AD7E-C9F67C47CA81}" type="datetimeFigureOut">
              <a:rPr lang="en-US" smtClean="0"/>
              <a:t>4/21/22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3FE0C-9ABB-FD4B-A076-6F1494E24F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7B148-6999-8E40-961A-DFF15FC2FE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C229F-D41F-5B4F-B795-6399F5397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2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7F55EAC-550A-4BDD-9099-3F20B8FA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4F5A5F-493F-49AE-89B6-D5AF5EBC8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724001 w 12192000"/>
              <a:gd name="connsiteY0" fmla="*/ 434021 h 6858000"/>
              <a:gd name="connsiteX1" fmla="*/ 6471155 w 12192000"/>
              <a:gd name="connsiteY1" fmla="*/ 434599 h 6858000"/>
              <a:gd name="connsiteX2" fmla="*/ 5384913 w 12192000"/>
              <a:gd name="connsiteY2" fmla="*/ 497971 h 6858000"/>
              <a:gd name="connsiteX3" fmla="*/ 4818280 w 12192000"/>
              <a:gd name="connsiteY3" fmla="*/ 541802 h 6858000"/>
              <a:gd name="connsiteX4" fmla="*/ 3965428 w 12192000"/>
              <a:gd name="connsiteY4" fmla="*/ 675942 h 6858000"/>
              <a:gd name="connsiteX5" fmla="*/ 3699528 w 12192000"/>
              <a:gd name="connsiteY5" fmla="*/ 770472 h 6858000"/>
              <a:gd name="connsiteX6" fmla="*/ 3438854 w 12192000"/>
              <a:gd name="connsiteY6" fmla="*/ 834899 h 6858000"/>
              <a:gd name="connsiteX7" fmla="*/ 3367443 w 12192000"/>
              <a:gd name="connsiteY7" fmla="*/ 893518 h 6858000"/>
              <a:gd name="connsiteX8" fmla="*/ 3467301 w 12192000"/>
              <a:gd name="connsiteY8" fmla="*/ 953722 h 6858000"/>
              <a:gd name="connsiteX9" fmla="*/ 3889955 w 12192000"/>
              <a:gd name="connsiteY9" fmla="*/ 977486 h 6858000"/>
              <a:gd name="connsiteX10" fmla="*/ 3502135 w 12192000"/>
              <a:gd name="connsiteY10" fmla="*/ 1054062 h 6858000"/>
              <a:gd name="connsiteX11" fmla="*/ 4072832 w 12192000"/>
              <a:gd name="connsiteY11" fmla="*/ 1017622 h 6858000"/>
              <a:gd name="connsiteX12" fmla="*/ 4244099 w 12192000"/>
              <a:gd name="connsiteY12" fmla="*/ 1030825 h 6858000"/>
              <a:gd name="connsiteX13" fmla="*/ 4095475 w 12192000"/>
              <a:gd name="connsiteY13" fmla="*/ 1092084 h 6858000"/>
              <a:gd name="connsiteX14" fmla="*/ 3327386 w 12192000"/>
              <a:gd name="connsiteY14" fmla="*/ 1215660 h 6858000"/>
              <a:gd name="connsiteX15" fmla="*/ 3254813 w 12192000"/>
              <a:gd name="connsiteY15" fmla="*/ 1226749 h 6858000"/>
              <a:gd name="connsiteX16" fmla="*/ 2776427 w 12192000"/>
              <a:gd name="connsiteY16" fmla="*/ 1401552 h 6858000"/>
              <a:gd name="connsiteX17" fmla="*/ 3063226 w 12192000"/>
              <a:gd name="connsiteY17" fmla="*/ 1384124 h 6858000"/>
              <a:gd name="connsiteX18" fmla="*/ 2754945 w 12192000"/>
              <a:gd name="connsiteY18" fmla="*/ 1495025 h 6858000"/>
              <a:gd name="connsiteX19" fmla="*/ 2381061 w 12192000"/>
              <a:gd name="connsiteY19" fmla="*/ 1619658 h 6858000"/>
              <a:gd name="connsiteX20" fmla="*/ 2008336 w 12192000"/>
              <a:gd name="connsiteY20" fmla="*/ 1814527 h 6858000"/>
              <a:gd name="connsiteX21" fmla="*/ 1740695 w 12192000"/>
              <a:gd name="connsiteY21" fmla="*/ 1914337 h 6858000"/>
              <a:gd name="connsiteX22" fmla="*/ 1787720 w 12192000"/>
              <a:gd name="connsiteY22" fmla="*/ 1991970 h 6858000"/>
              <a:gd name="connsiteX23" fmla="*/ 1754048 w 12192000"/>
              <a:gd name="connsiteY23" fmla="*/ 2078049 h 6858000"/>
              <a:gd name="connsiteX24" fmla="*/ 2228951 w 12192000"/>
              <a:gd name="connsiteY24" fmla="*/ 1996721 h 6858000"/>
              <a:gd name="connsiteX25" fmla="*/ 2054781 w 12192000"/>
              <a:gd name="connsiteY25" fmla="*/ 2053228 h 6858000"/>
              <a:gd name="connsiteX26" fmla="*/ 1985693 w 12192000"/>
              <a:gd name="connsiteY26" fmla="*/ 2109207 h 6858000"/>
              <a:gd name="connsiteX27" fmla="*/ 2061168 w 12192000"/>
              <a:gd name="connsiteY27" fmla="*/ 2130859 h 6858000"/>
              <a:gd name="connsiteX28" fmla="*/ 2388026 w 12192000"/>
              <a:gd name="connsiteY28" fmla="*/ 2184726 h 6858000"/>
              <a:gd name="connsiteX29" fmla="*/ 1560719 w 12192000"/>
              <a:gd name="connsiteY29" fmla="*/ 2384876 h 6858000"/>
              <a:gd name="connsiteX30" fmla="*/ 1679734 w 12192000"/>
              <a:gd name="connsiteY30" fmla="*/ 2400191 h 6858000"/>
              <a:gd name="connsiteX31" fmla="*/ 2882089 w 12192000"/>
              <a:gd name="connsiteY31" fmla="*/ 2383292 h 6858000"/>
              <a:gd name="connsiteX32" fmla="*/ 3116638 w 12192000"/>
              <a:gd name="connsiteY32" fmla="*/ 2359528 h 6858000"/>
              <a:gd name="connsiteX33" fmla="*/ 2897765 w 12192000"/>
              <a:gd name="connsiteY33" fmla="*/ 2758243 h 6858000"/>
              <a:gd name="connsiteX34" fmla="*/ 2981367 w 12192000"/>
              <a:gd name="connsiteY34" fmla="*/ 2829008 h 6858000"/>
              <a:gd name="connsiteX35" fmla="*/ 2682955 w 12192000"/>
              <a:gd name="connsiteY35" fmla="*/ 2846436 h 6858000"/>
              <a:gd name="connsiteX36" fmla="*/ 2099485 w 12192000"/>
              <a:gd name="connsiteY36" fmla="*/ 3066653 h 6858000"/>
              <a:gd name="connsiteX37" fmla="*/ 1807460 w 12192000"/>
              <a:gd name="connsiteY37" fmla="*/ 3454808 h 6858000"/>
              <a:gd name="connsiteX38" fmla="*/ 1921251 w 12192000"/>
              <a:gd name="connsiteY38" fmla="*/ 3540889 h 6858000"/>
              <a:gd name="connsiteX39" fmla="*/ 1453313 w 12192000"/>
              <a:gd name="connsiteY39" fmla="*/ 3637002 h 6858000"/>
              <a:gd name="connsiteX40" fmla="*/ 1686122 w 12192000"/>
              <a:gd name="connsiteY40" fmla="*/ 3667634 h 6858000"/>
              <a:gd name="connsiteX41" fmla="*/ 1513692 w 12192000"/>
              <a:gd name="connsiteY41" fmla="*/ 3725196 h 6858000"/>
              <a:gd name="connsiteX42" fmla="*/ 1369711 w 12192000"/>
              <a:gd name="connsiteY42" fmla="*/ 3826063 h 6858000"/>
              <a:gd name="connsiteX43" fmla="*/ 2051298 w 12192000"/>
              <a:gd name="connsiteY43" fmla="*/ 3754242 h 6858000"/>
              <a:gd name="connsiteX44" fmla="*/ 2245207 w 12192000"/>
              <a:gd name="connsiteY44" fmla="*/ 3797018 h 6858000"/>
              <a:gd name="connsiteX45" fmla="*/ 2353192 w 12192000"/>
              <a:gd name="connsiteY45" fmla="*/ 3796489 h 6858000"/>
              <a:gd name="connsiteX46" fmla="*/ 2490207 w 12192000"/>
              <a:gd name="connsiteY46" fmla="*/ 3801242 h 6858000"/>
              <a:gd name="connsiteX47" fmla="*/ 2375835 w 12192000"/>
              <a:gd name="connsiteY47" fmla="*/ 3839794 h 6858000"/>
              <a:gd name="connsiteX48" fmla="*/ 2522138 w 12192000"/>
              <a:gd name="connsiteY48" fmla="*/ 4009841 h 6858000"/>
              <a:gd name="connsiteX49" fmla="*/ 1998466 w 12192000"/>
              <a:gd name="connsiteY49" fmla="*/ 4130778 h 6858000"/>
              <a:gd name="connsiteX50" fmla="*/ 2114580 w 12192000"/>
              <a:gd name="connsiteY50" fmla="*/ 4154543 h 6858000"/>
              <a:gd name="connsiteX51" fmla="*/ 2177862 w 12192000"/>
              <a:gd name="connsiteY51" fmla="*/ 4189925 h 6858000"/>
              <a:gd name="connsiteX52" fmla="*/ 1868419 w 12192000"/>
              <a:gd name="connsiteY52" fmla="*/ 4382153 h 6858000"/>
              <a:gd name="connsiteX53" fmla="*/ 2279460 w 12192000"/>
              <a:gd name="connsiteY53" fmla="*/ 4356805 h 6858000"/>
              <a:gd name="connsiteX54" fmla="*/ 2029817 w 12192000"/>
              <a:gd name="connsiteY54" fmla="*/ 4468235 h 6858000"/>
              <a:gd name="connsiteX55" fmla="*/ 1560137 w 12192000"/>
              <a:gd name="connsiteY55" fmla="*/ 4730172 h 6858000"/>
              <a:gd name="connsiteX56" fmla="*/ 1956664 w 12192000"/>
              <a:gd name="connsiteY56" fmla="*/ 4820477 h 6858000"/>
              <a:gd name="connsiteX57" fmla="*/ 3268168 w 12192000"/>
              <a:gd name="connsiteY57" fmla="*/ 4852692 h 6858000"/>
              <a:gd name="connsiteX58" fmla="*/ 2807197 w 12192000"/>
              <a:gd name="connsiteY58" fmla="*/ 4939300 h 6858000"/>
              <a:gd name="connsiteX59" fmla="*/ 2721272 w 12192000"/>
              <a:gd name="connsiteY59" fmla="*/ 4970458 h 6858000"/>
              <a:gd name="connsiteX60" fmla="*/ 2802552 w 12192000"/>
              <a:gd name="connsiteY60" fmla="*/ 5014291 h 6858000"/>
              <a:gd name="connsiteX61" fmla="*/ 2537812 w 12192000"/>
              <a:gd name="connsiteY61" fmla="*/ 5053898 h 6858000"/>
              <a:gd name="connsiteX62" fmla="*/ 2569744 w 12192000"/>
              <a:gd name="connsiteY62" fmla="*/ 5153182 h 6858000"/>
              <a:gd name="connsiteX63" fmla="*/ 1987436 w 12192000"/>
              <a:gd name="connsiteY63" fmla="*/ 5334320 h 6858000"/>
              <a:gd name="connsiteX64" fmla="*/ 1972921 w 12192000"/>
              <a:gd name="connsiteY64" fmla="*/ 5382376 h 6858000"/>
              <a:gd name="connsiteX65" fmla="*/ 2341001 w 12192000"/>
              <a:gd name="connsiteY65" fmla="*/ 5360725 h 6858000"/>
              <a:gd name="connsiteX66" fmla="*/ 2710822 w 12192000"/>
              <a:gd name="connsiteY66" fmla="*/ 5418816 h 6858000"/>
              <a:gd name="connsiteX67" fmla="*/ 2833903 w 12192000"/>
              <a:gd name="connsiteY67" fmla="*/ 5413007 h 6858000"/>
              <a:gd name="connsiteX68" fmla="*/ 3011556 w 12192000"/>
              <a:gd name="connsiteY68" fmla="*/ 5399276 h 6858000"/>
              <a:gd name="connsiteX69" fmla="*/ 3254233 w 12192000"/>
              <a:gd name="connsiteY69" fmla="*/ 5439412 h 6858000"/>
              <a:gd name="connsiteX70" fmla="*/ 2792101 w 12192000"/>
              <a:gd name="connsiteY70" fmla="*/ 5471625 h 6858000"/>
              <a:gd name="connsiteX71" fmla="*/ 2977303 w 12192000"/>
              <a:gd name="connsiteY71" fmla="*/ 5539751 h 6858000"/>
              <a:gd name="connsiteX72" fmla="*/ 3656566 w 12192000"/>
              <a:gd name="connsiteY72" fmla="*/ 5678642 h 6858000"/>
              <a:gd name="connsiteX73" fmla="*/ 4858340 w 12192000"/>
              <a:gd name="connsiteY73" fmla="*/ 5969625 h 6858000"/>
              <a:gd name="connsiteX74" fmla="*/ 5296668 w 12192000"/>
              <a:gd name="connsiteY74" fmla="*/ 6043559 h 6858000"/>
              <a:gd name="connsiteX75" fmla="*/ 5456323 w 12192000"/>
              <a:gd name="connsiteY75" fmla="*/ 6042502 h 6858000"/>
              <a:gd name="connsiteX76" fmla="*/ 5267058 w 12192000"/>
              <a:gd name="connsiteY76" fmla="*/ 6100066 h 6858000"/>
              <a:gd name="connsiteX77" fmla="*/ 7095266 w 12192000"/>
              <a:gd name="connsiteY77" fmla="*/ 6287541 h 6858000"/>
              <a:gd name="connsiteX78" fmla="*/ 9707235 w 12192000"/>
              <a:gd name="connsiteY78" fmla="*/ 5994446 h 6858000"/>
              <a:gd name="connsiteX79" fmla="*/ 10083442 w 12192000"/>
              <a:gd name="connsiteY79" fmla="*/ 5678642 h 6858000"/>
              <a:gd name="connsiteX80" fmla="*/ 10338892 w 12192000"/>
              <a:gd name="connsiteY80" fmla="*/ 4650957 h 6858000"/>
              <a:gd name="connsiteX81" fmla="*/ 10628013 w 12192000"/>
              <a:gd name="connsiteY81" fmla="*/ 4411198 h 6858000"/>
              <a:gd name="connsiteX82" fmla="*/ 10802766 w 12192000"/>
              <a:gd name="connsiteY82" fmla="*/ 4258050 h 6858000"/>
              <a:gd name="connsiteX83" fmla="*/ 10614662 w 12192000"/>
              <a:gd name="connsiteY83" fmla="*/ 4150318 h 6858000"/>
              <a:gd name="connsiteX84" fmla="*/ 10681427 w 12192000"/>
              <a:gd name="connsiteY84" fmla="*/ 4054203 h 6858000"/>
              <a:gd name="connsiteX85" fmla="*/ 10520029 w 12192000"/>
              <a:gd name="connsiteY85" fmla="*/ 3804411 h 6858000"/>
              <a:gd name="connsiteX86" fmla="*/ 10568798 w 12192000"/>
              <a:gd name="connsiteY86" fmla="*/ 3466426 h 6858000"/>
              <a:gd name="connsiteX87" fmla="*/ 10499709 w 12192000"/>
              <a:gd name="connsiteY87" fmla="*/ 3166465 h 6858000"/>
              <a:gd name="connsiteX88" fmla="*/ 10489840 w 12192000"/>
              <a:gd name="connsiteY88" fmla="*/ 2546475 h 6858000"/>
              <a:gd name="connsiteX89" fmla="*/ 10584471 w 12192000"/>
              <a:gd name="connsiteY89" fmla="*/ 2512148 h 6858000"/>
              <a:gd name="connsiteX90" fmla="*/ 10695942 w 12192000"/>
              <a:gd name="connsiteY90" fmla="*/ 2358471 h 6858000"/>
              <a:gd name="connsiteX91" fmla="*/ 10732516 w 12192000"/>
              <a:gd name="connsiteY91" fmla="*/ 2287706 h 6858000"/>
              <a:gd name="connsiteX92" fmla="*/ 10731357 w 12192000"/>
              <a:gd name="connsiteY92" fmla="*/ 2137725 h 6858000"/>
              <a:gd name="connsiteX93" fmla="*/ 10678525 w 12192000"/>
              <a:gd name="connsiteY93" fmla="*/ 2070656 h 6858000"/>
              <a:gd name="connsiteX94" fmla="*/ 10735999 w 12192000"/>
              <a:gd name="connsiteY94" fmla="*/ 1956587 h 6858000"/>
              <a:gd name="connsiteX95" fmla="*/ 10824246 w 12192000"/>
              <a:gd name="connsiteY95" fmla="*/ 1862584 h 6858000"/>
              <a:gd name="connsiteX96" fmla="*/ 10773156 w 12192000"/>
              <a:gd name="connsiteY96" fmla="*/ 1768054 h 6858000"/>
              <a:gd name="connsiteX97" fmla="*/ 10716261 w 12192000"/>
              <a:gd name="connsiteY97" fmla="*/ 1678278 h 6858000"/>
              <a:gd name="connsiteX98" fmla="*/ 10554864 w 12192000"/>
              <a:gd name="connsiteY98" fmla="*/ 1477599 h 6858000"/>
              <a:gd name="connsiteX99" fmla="*/ 10267483 w 12192000"/>
              <a:gd name="connsiteY99" fmla="*/ 1324977 h 6858000"/>
              <a:gd name="connsiteX100" fmla="*/ 9913337 w 12192000"/>
              <a:gd name="connsiteY100" fmla="*/ 1202458 h 6858000"/>
              <a:gd name="connsiteX101" fmla="*/ 10024805 w 12192000"/>
              <a:gd name="connsiteY101" fmla="*/ 1124827 h 6858000"/>
              <a:gd name="connsiteX102" fmla="*/ 9411726 w 12192000"/>
              <a:gd name="connsiteY102" fmla="*/ 980655 h 6858000"/>
              <a:gd name="connsiteX103" fmla="*/ 9930753 w 12192000"/>
              <a:gd name="connsiteY103" fmla="*/ 901968 h 6858000"/>
              <a:gd name="connsiteX104" fmla="*/ 9894178 w 12192000"/>
              <a:gd name="connsiteY104" fmla="*/ 871339 h 6858000"/>
              <a:gd name="connsiteX105" fmla="*/ 9858182 w 12192000"/>
              <a:gd name="connsiteY105" fmla="*/ 839125 h 6858000"/>
              <a:gd name="connsiteX106" fmla="*/ 10131050 w 12192000"/>
              <a:gd name="connsiteY106" fmla="*/ 792652 h 6858000"/>
              <a:gd name="connsiteX107" fmla="*/ 10006808 w 12192000"/>
              <a:gd name="connsiteY107" fmla="*/ 731920 h 6858000"/>
              <a:gd name="connsiteX108" fmla="*/ 10233809 w 12192000"/>
              <a:gd name="connsiteY108" fmla="*/ 710268 h 6858000"/>
              <a:gd name="connsiteX109" fmla="*/ 10267483 w 12192000"/>
              <a:gd name="connsiteY109" fmla="*/ 628940 h 6858000"/>
              <a:gd name="connsiteX110" fmla="*/ 10136275 w 12192000"/>
              <a:gd name="connsiteY110" fmla="*/ 589333 h 6858000"/>
              <a:gd name="connsiteX111" fmla="*/ 9131312 w 12192000"/>
              <a:gd name="connsiteY111" fmla="*/ 480544 h 6858000"/>
              <a:gd name="connsiteX112" fmla="*/ 7479600 w 12192000"/>
              <a:gd name="connsiteY112" fmla="*/ 454667 h 6858000"/>
              <a:gd name="connsiteX113" fmla="*/ 6724001 w 12192000"/>
              <a:gd name="connsiteY113" fmla="*/ 434021 h 6858000"/>
              <a:gd name="connsiteX114" fmla="*/ 0 w 12192000"/>
              <a:gd name="connsiteY114" fmla="*/ 0 h 6858000"/>
              <a:gd name="connsiteX115" fmla="*/ 12192000 w 12192000"/>
              <a:gd name="connsiteY115" fmla="*/ 0 h 6858000"/>
              <a:gd name="connsiteX116" fmla="*/ 12192000 w 12192000"/>
              <a:gd name="connsiteY116" fmla="*/ 6858000 h 6858000"/>
              <a:gd name="connsiteX117" fmla="*/ 0 w 12192000"/>
              <a:gd name="connsiteY1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12192000" h="6858000">
                <a:moveTo>
                  <a:pt x="6724001" y="434021"/>
                </a:moveTo>
                <a:cubicBezTo>
                  <a:pt x="6639882" y="433113"/>
                  <a:pt x="6555627" y="433147"/>
                  <a:pt x="6471155" y="434599"/>
                </a:cubicBezTo>
                <a:cubicBezTo>
                  <a:pt x="6109461" y="440937"/>
                  <a:pt x="5748349" y="439351"/>
                  <a:pt x="5384913" y="497971"/>
                </a:cubicBezTo>
                <a:cubicBezTo>
                  <a:pt x="5199132" y="528072"/>
                  <a:pt x="5005803" y="518038"/>
                  <a:pt x="4818280" y="541802"/>
                </a:cubicBezTo>
                <a:cubicBezTo>
                  <a:pt x="4532641" y="578242"/>
                  <a:pt x="4247003" y="621019"/>
                  <a:pt x="3965428" y="675942"/>
                </a:cubicBezTo>
                <a:cubicBezTo>
                  <a:pt x="3877181" y="693369"/>
                  <a:pt x="3768034" y="703930"/>
                  <a:pt x="3699528" y="770472"/>
                </a:cubicBezTo>
                <a:cubicBezTo>
                  <a:pt x="3590961" y="728224"/>
                  <a:pt x="3523617" y="807966"/>
                  <a:pt x="3438854" y="834899"/>
                </a:cubicBezTo>
                <a:cubicBezTo>
                  <a:pt x="3405761" y="845462"/>
                  <a:pt x="3362218" y="860248"/>
                  <a:pt x="3367443" y="893518"/>
                </a:cubicBezTo>
                <a:cubicBezTo>
                  <a:pt x="3372089" y="935238"/>
                  <a:pt x="3420855" y="962172"/>
                  <a:pt x="3467301" y="953722"/>
                </a:cubicBezTo>
                <a:cubicBezTo>
                  <a:pt x="3611863" y="927317"/>
                  <a:pt x="3741328" y="986464"/>
                  <a:pt x="3889955" y="977486"/>
                </a:cubicBezTo>
                <a:cubicBezTo>
                  <a:pt x="3760488" y="1002836"/>
                  <a:pt x="3631601" y="1028713"/>
                  <a:pt x="3502135" y="1054062"/>
                </a:cubicBezTo>
                <a:cubicBezTo>
                  <a:pt x="3694303" y="1074129"/>
                  <a:pt x="3883568" y="1038218"/>
                  <a:pt x="4072832" y="1017622"/>
                </a:cubicBezTo>
                <a:cubicBezTo>
                  <a:pt x="4133792" y="1011285"/>
                  <a:pt x="4228424" y="962699"/>
                  <a:pt x="4244099" y="1030825"/>
                </a:cubicBezTo>
                <a:cubicBezTo>
                  <a:pt x="4254550" y="1076242"/>
                  <a:pt x="4152951" y="1079410"/>
                  <a:pt x="4095475" y="1092084"/>
                </a:cubicBezTo>
                <a:cubicBezTo>
                  <a:pt x="3841766" y="1146479"/>
                  <a:pt x="3583994" y="1178165"/>
                  <a:pt x="3327386" y="1215660"/>
                </a:cubicBezTo>
                <a:cubicBezTo>
                  <a:pt x="3303001" y="1219357"/>
                  <a:pt x="3271070" y="1216188"/>
                  <a:pt x="3254813" y="1226749"/>
                </a:cubicBezTo>
                <a:cubicBezTo>
                  <a:pt x="3123605" y="1311774"/>
                  <a:pt x="2957563" y="1339765"/>
                  <a:pt x="2776427" y="1401552"/>
                </a:cubicBezTo>
                <a:cubicBezTo>
                  <a:pt x="2890798" y="1430598"/>
                  <a:pt x="2968012" y="1370921"/>
                  <a:pt x="3063226" y="1384124"/>
                </a:cubicBezTo>
                <a:cubicBezTo>
                  <a:pt x="2966272" y="1448024"/>
                  <a:pt x="2853641" y="1460171"/>
                  <a:pt x="2754945" y="1495025"/>
                </a:cubicBezTo>
                <a:cubicBezTo>
                  <a:pt x="2684117" y="1519846"/>
                  <a:pt x="2421119" y="1597477"/>
                  <a:pt x="2381061" y="1619658"/>
                </a:cubicBezTo>
                <a:cubicBezTo>
                  <a:pt x="2260302" y="1688311"/>
                  <a:pt x="2107033" y="1720525"/>
                  <a:pt x="2008336" y="1814527"/>
                </a:cubicBezTo>
                <a:cubicBezTo>
                  <a:pt x="1938668" y="1880540"/>
                  <a:pt x="1822554" y="1868393"/>
                  <a:pt x="1740695" y="1914337"/>
                </a:cubicBezTo>
                <a:cubicBezTo>
                  <a:pt x="1711667" y="1957642"/>
                  <a:pt x="1767982" y="1968733"/>
                  <a:pt x="1787720" y="1991970"/>
                </a:cubicBezTo>
                <a:cubicBezTo>
                  <a:pt x="1813846" y="2023126"/>
                  <a:pt x="1767401" y="2040555"/>
                  <a:pt x="1754048" y="2078049"/>
                </a:cubicBezTo>
                <a:cubicBezTo>
                  <a:pt x="1907898" y="2035802"/>
                  <a:pt x="2054781" y="2010981"/>
                  <a:pt x="2228951" y="1996721"/>
                </a:cubicBezTo>
                <a:cubicBezTo>
                  <a:pt x="2171475" y="2057452"/>
                  <a:pt x="2101807" y="2031048"/>
                  <a:pt x="2054781" y="2053228"/>
                </a:cubicBezTo>
                <a:cubicBezTo>
                  <a:pt x="2024011" y="2067487"/>
                  <a:pt x="1976984" y="2073824"/>
                  <a:pt x="1985693" y="2109207"/>
                </a:cubicBezTo>
                <a:cubicBezTo>
                  <a:pt x="1992660" y="2137196"/>
                  <a:pt x="2032140" y="2133500"/>
                  <a:pt x="2061168" y="2130859"/>
                </a:cubicBezTo>
                <a:cubicBezTo>
                  <a:pt x="2172636" y="2120825"/>
                  <a:pt x="2281202" y="2117656"/>
                  <a:pt x="2388026" y="2184726"/>
                </a:cubicBezTo>
                <a:cubicBezTo>
                  <a:pt x="2116321" y="2282425"/>
                  <a:pt x="1803977" y="2241233"/>
                  <a:pt x="1560719" y="2384876"/>
                </a:cubicBezTo>
                <a:cubicBezTo>
                  <a:pt x="1594973" y="2429237"/>
                  <a:pt x="1643739" y="2405472"/>
                  <a:pt x="1679734" y="2400191"/>
                </a:cubicBezTo>
                <a:cubicBezTo>
                  <a:pt x="1916026" y="2364279"/>
                  <a:pt x="2760170" y="2428180"/>
                  <a:pt x="2882089" y="2383292"/>
                </a:cubicBezTo>
                <a:cubicBezTo>
                  <a:pt x="2956983" y="2355830"/>
                  <a:pt x="3035941" y="2342628"/>
                  <a:pt x="3116638" y="2359528"/>
                </a:cubicBezTo>
                <a:cubicBezTo>
                  <a:pt x="3194434" y="2375898"/>
                  <a:pt x="3174696" y="2605622"/>
                  <a:pt x="2897765" y="2758243"/>
                </a:cubicBezTo>
                <a:cubicBezTo>
                  <a:pt x="2858286" y="2779895"/>
                  <a:pt x="3034779" y="2811053"/>
                  <a:pt x="2981367" y="2829008"/>
                </a:cubicBezTo>
                <a:cubicBezTo>
                  <a:pt x="2939566" y="2843267"/>
                  <a:pt x="2734626" y="2835346"/>
                  <a:pt x="2682955" y="2846436"/>
                </a:cubicBezTo>
                <a:cubicBezTo>
                  <a:pt x="2662635" y="2851188"/>
                  <a:pt x="2040267" y="3029159"/>
                  <a:pt x="2099485" y="3066653"/>
                </a:cubicBezTo>
                <a:cubicBezTo>
                  <a:pt x="2276558" y="3179139"/>
                  <a:pt x="2869897" y="3385098"/>
                  <a:pt x="1807460" y="3454808"/>
                </a:cubicBezTo>
                <a:cubicBezTo>
                  <a:pt x="1841132" y="3495472"/>
                  <a:pt x="1934024" y="3469596"/>
                  <a:pt x="1921251" y="3540889"/>
                </a:cubicBezTo>
                <a:cubicBezTo>
                  <a:pt x="1780173" y="3579440"/>
                  <a:pt x="1617035" y="3577328"/>
                  <a:pt x="1453313" y="3637002"/>
                </a:cubicBezTo>
                <a:cubicBezTo>
                  <a:pt x="1527047" y="3680307"/>
                  <a:pt x="1611808" y="3653902"/>
                  <a:pt x="1686122" y="3667634"/>
                </a:cubicBezTo>
                <a:cubicBezTo>
                  <a:pt x="1644320" y="3722027"/>
                  <a:pt x="1572330" y="3713578"/>
                  <a:pt x="1513692" y="3725196"/>
                </a:cubicBezTo>
                <a:cubicBezTo>
                  <a:pt x="1459700" y="3736286"/>
                  <a:pt x="1345329" y="3830816"/>
                  <a:pt x="1369711" y="3826063"/>
                </a:cubicBezTo>
                <a:cubicBezTo>
                  <a:pt x="1595553" y="3783815"/>
                  <a:pt x="1824877" y="3795434"/>
                  <a:pt x="2051298" y="3754242"/>
                </a:cubicBezTo>
                <a:cubicBezTo>
                  <a:pt x="2126192" y="3740511"/>
                  <a:pt x="2210955" y="3714106"/>
                  <a:pt x="2245207" y="3797018"/>
                </a:cubicBezTo>
                <a:cubicBezTo>
                  <a:pt x="2255659" y="3821310"/>
                  <a:pt x="2248109" y="3829232"/>
                  <a:pt x="2353192" y="3796489"/>
                </a:cubicBezTo>
                <a:cubicBezTo>
                  <a:pt x="2394414" y="3783815"/>
                  <a:pt x="2448988" y="3770085"/>
                  <a:pt x="2490207" y="3801242"/>
                </a:cubicBezTo>
                <a:cubicBezTo>
                  <a:pt x="2464082" y="3840321"/>
                  <a:pt x="2413572" y="3828703"/>
                  <a:pt x="2375835" y="3839794"/>
                </a:cubicBezTo>
                <a:cubicBezTo>
                  <a:pt x="2275978" y="3868311"/>
                  <a:pt x="2619094" y="3977100"/>
                  <a:pt x="2522138" y="4009841"/>
                </a:cubicBezTo>
                <a:cubicBezTo>
                  <a:pt x="2323584" y="4076912"/>
                  <a:pt x="2199343" y="4057372"/>
                  <a:pt x="1998466" y="4130778"/>
                </a:cubicBezTo>
                <a:cubicBezTo>
                  <a:pt x="2066973" y="4129192"/>
                  <a:pt x="2046072" y="4154543"/>
                  <a:pt x="2114580" y="4154543"/>
                </a:cubicBezTo>
                <a:cubicBezTo>
                  <a:pt x="2145350" y="4154543"/>
                  <a:pt x="2177862" y="4160878"/>
                  <a:pt x="2177862" y="4189925"/>
                </a:cubicBezTo>
                <a:cubicBezTo>
                  <a:pt x="2177862" y="4217385"/>
                  <a:pt x="1817330" y="4367895"/>
                  <a:pt x="1868419" y="4382153"/>
                </a:cubicBezTo>
                <a:cubicBezTo>
                  <a:pt x="2007755" y="4420704"/>
                  <a:pt x="2365385" y="4302410"/>
                  <a:pt x="2279460" y="4356805"/>
                </a:cubicBezTo>
                <a:cubicBezTo>
                  <a:pt x="2148834" y="4439716"/>
                  <a:pt x="2129094" y="4456088"/>
                  <a:pt x="2029817" y="4468235"/>
                </a:cubicBezTo>
                <a:cubicBezTo>
                  <a:pt x="1944474" y="4478796"/>
                  <a:pt x="1644320" y="4710633"/>
                  <a:pt x="1560137" y="4730172"/>
                </a:cubicBezTo>
                <a:cubicBezTo>
                  <a:pt x="1485825" y="4747072"/>
                  <a:pt x="1774947" y="4800410"/>
                  <a:pt x="1956664" y="4820477"/>
                </a:cubicBezTo>
                <a:cubicBezTo>
                  <a:pt x="2130256" y="4840017"/>
                  <a:pt x="3101544" y="4789319"/>
                  <a:pt x="3268168" y="4852692"/>
                </a:cubicBezTo>
                <a:cubicBezTo>
                  <a:pt x="3111993" y="4878041"/>
                  <a:pt x="2970336" y="4953030"/>
                  <a:pt x="2807197" y="4939300"/>
                </a:cubicBezTo>
                <a:cubicBezTo>
                  <a:pt x="2773524" y="4936660"/>
                  <a:pt x="2724756" y="4930323"/>
                  <a:pt x="2721272" y="4970458"/>
                </a:cubicBezTo>
                <a:cubicBezTo>
                  <a:pt x="2718369" y="5005313"/>
                  <a:pt x="2788038" y="4981548"/>
                  <a:pt x="2802552" y="5014291"/>
                </a:cubicBezTo>
                <a:cubicBezTo>
                  <a:pt x="2719531" y="5060235"/>
                  <a:pt x="2621415" y="5018515"/>
                  <a:pt x="2537812" y="5053898"/>
                </a:cubicBezTo>
                <a:cubicBezTo>
                  <a:pt x="2491948" y="5099314"/>
                  <a:pt x="2589483" y="5107236"/>
                  <a:pt x="2569744" y="5153182"/>
                </a:cubicBezTo>
                <a:cubicBezTo>
                  <a:pt x="2301522" y="5193845"/>
                  <a:pt x="2252174" y="5268836"/>
                  <a:pt x="1987436" y="5334320"/>
                </a:cubicBezTo>
                <a:cubicBezTo>
                  <a:pt x="1971179" y="5338545"/>
                  <a:pt x="1958407" y="5352274"/>
                  <a:pt x="1972921" y="5382376"/>
                </a:cubicBezTo>
                <a:cubicBezTo>
                  <a:pt x="2087874" y="5396107"/>
                  <a:pt x="2215599" y="5373399"/>
                  <a:pt x="2341001" y="5360725"/>
                </a:cubicBezTo>
                <a:cubicBezTo>
                  <a:pt x="2537812" y="5340129"/>
                  <a:pt x="2533748" y="5339072"/>
                  <a:pt x="2710822" y="5418816"/>
                </a:cubicBezTo>
                <a:cubicBezTo>
                  <a:pt x="2743914" y="5433602"/>
                  <a:pt x="2801390" y="5438355"/>
                  <a:pt x="2833903" y="5413007"/>
                </a:cubicBezTo>
                <a:cubicBezTo>
                  <a:pt x="2896604" y="5364422"/>
                  <a:pt x="2950016" y="5368646"/>
                  <a:pt x="3011556" y="5399276"/>
                </a:cubicBezTo>
                <a:cubicBezTo>
                  <a:pt x="3077160" y="5432547"/>
                  <a:pt x="3171793" y="5391882"/>
                  <a:pt x="3254233" y="5439412"/>
                </a:cubicBezTo>
                <a:cubicBezTo>
                  <a:pt x="3099802" y="5473739"/>
                  <a:pt x="2957563" y="5473739"/>
                  <a:pt x="2792101" y="5471625"/>
                </a:cubicBezTo>
                <a:cubicBezTo>
                  <a:pt x="2846095" y="5537639"/>
                  <a:pt x="2914601" y="5536582"/>
                  <a:pt x="2977303" y="5539751"/>
                </a:cubicBezTo>
                <a:cubicBezTo>
                  <a:pt x="3214174" y="5551898"/>
                  <a:pt x="3601411" y="5660686"/>
                  <a:pt x="3656566" y="5678642"/>
                </a:cubicBezTo>
                <a:cubicBezTo>
                  <a:pt x="4280675" y="5879847"/>
                  <a:pt x="4178497" y="5898332"/>
                  <a:pt x="4858340" y="5969625"/>
                </a:cubicBezTo>
                <a:cubicBezTo>
                  <a:pt x="5261253" y="6011873"/>
                  <a:pt x="4887368" y="6032469"/>
                  <a:pt x="5296668" y="6043559"/>
                </a:cubicBezTo>
                <a:cubicBezTo>
                  <a:pt x="5349500" y="6045143"/>
                  <a:pt x="5402911" y="6044087"/>
                  <a:pt x="5456323" y="6042502"/>
                </a:cubicBezTo>
                <a:cubicBezTo>
                  <a:pt x="5368077" y="6073134"/>
                  <a:pt x="5267058" y="6100066"/>
                  <a:pt x="5267058" y="6100066"/>
                </a:cubicBezTo>
                <a:cubicBezTo>
                  <a:pt x="5267058" y="6100066"/>
                  <a:pt x="5318728" y="6208854"/>
                  <a:pt x="7095266" y="6287541"/>
                </a:cubicBezTo>
                <a:cubicBezTo>
                  <a:pt x="7422124" y="6302329"/>
                  <a:pt x="9563254" y="6024548"/>
                  <a:pt x="9707235" y="5994446"/>
                </a:cubicBezTo>
                <a:cubicBezTo>
                  <a:pt x="9844249" y="5966984"/>
                  <a:pt x="10002164" y="5671247"/>
                  <a:pt x="10083442" y="5678642"/>
                </a:cubicBezTo>
                <a:cubicBezTo>
                  <a:pt x="10103183" y="5653293"/>
                  <a:pt x="10283158" y="5139979"/>
                  <a:pt x="10338892" y="4650957"/>
                </a:cubicBezTo>
                <a:cubicBezTo>
                  <a:pt x="10448618" y="4580718"/>
                  <a:pt x="10551960" y="4503088"/>
                  <a:pt x="10628013" y="4411198"/>
                </a:cubicBezTo>
                <a:cubicBezTo>
                  <a:pt x="10675040" y="4354692"/>
                  <a:pt x="10718003" y="4298185"/>
                  <a:pt x="10802766" y="4258050"/>
                </a:cubicBezTo>
                <a:cubicBezTo>
                  <a:pt x="10755739" y="4203128"/>
                  <a:pt x="10675040" y="4190453"/>
                  <a:pt x="10614662" y="4150318"/>
                </a:cubicBezTo>
                <a:cubicBezTo>
                  <a:pt x="10610017" y="4117046"/>
                  <a:pt x="10705811" y="4127081"/>
                  <a:pt x="10681427" y="4054203"/>
                </a:cubicBezTo>
                <a:cubicBezTo>
                  <a:pt x="10648335" y="3957032"/>
                  <a:pt x="10684328" y="3846131"/>
                  <a:pt x="10520029" y="3804411"/>
                </a:cubicBezTo>
                <a:cubicBezTo>
                  <a:pt x="10476485" y="3709881"/>
                  <a:pt x="10464294" y="3558845"/>
                  <a:pt x="10568798" y="3466426"/>
                </a:cubicBezTo>
                <a:cubicBezTo>
                  <a:pt x="10724388" y="3328592"/>
                  <a:pt x="10699424" y="3240927"/>
                  <a:pt x="10499709" y="3166465"/>
                </a:cubicBezTo>
                <a:cubicBezTo>
                  <a:pt x="10474164" y="3156958"/>
                  <a:pt x="10501452" y="2570768"/>
                  <a:pt x="10489840" y="2546475"/>
                </a:cubicBezTo>
                <a:cubicBezTo>
                  <a:pt x="10508418" y="2513205"/>
                  <a:pt x="10551960" y="2521126"/>
                  <a:pt x="10584471" y="2512148"/>
                </a:cubicBezTo>
                <a:cubicBezTo>
                  <a:pt x="10726711" y="2474125"/>
                  <a:pt x="10731357" y="2474125"/>
                  <a:pt x="10695942" y="2358471"/>
                </a:cubicBezTo>
                <a:cubicBezTo>
                  <a:pt x="10685490" y="2323616"/>
                  <a:pt x="10709874" y="2309357"/>
                  <a:pt x="10732516" y="2287706"/>
                </a:cubicBezTo>
                <a:cubicBezTo>
                  <a:pt x="10817280" y="2206905"/>
                  <a:pt x="10817860" y="2205850"/>
                  <a:pt x="10731357" y="2137725"/>
                </a:cubicBezTo>
                <a:cubicBezTo>
                  <a:pt x="10706391" y="2118185"/>
                  <a:pt x="10689555" y="2097061"/>
                  <a:pt x="10678525" y="2070656"/>
                </a:cubicBezTo>
                <a:cubicBezTo>
                  <a:pt x="10658203" y="2022599"/>
                  <a:pt x="10658784" y="1982463"/>
                  <a:pt x="10735999" y="1956587"/>
                </a:cubicBezTo>
                <a:cubicBezTo>
                  <a:pt x="10789993" y="1938104"/>
                  <a:pt x="10820762" y="1916978"/>
                  <a:pt x="10824246" y="1862584"/>
                </a:cubicBezTo>
                <a:cubicBezTo>
                  <a:pt x="10826570" y="1817166"/>
                  <a:pt x="10832955" y="1787594"/>
                  <a:pt x="10773156" y="1768054"/>
                </a:cubicBezTo>
                <a:cubicBezTo>
                  <a:pt x="10724969" y="1752211"/>
                  <a:pt x="10711036" y="1718412"/>
                  <a:pt x="10716261" y="1678278"/>
                </a:cubicBezTo>
                <a:cubicBezTo>
                  <a:pt x="10728452" y="1580050"/>
                  <a:pt x="10662849" y="1522487"/>
                  <a:pt x="10554864" y="1477599"/>
                </a:cubicBezTo>
                <a:cubicBezTo>
                  <a:pt x="10452101" y="1434822"/>
                  <a:pt x="10362116" y="1377259"/>
                  <a:pt x="10267483" y="1324977"/>
                </a:cubicBezTo>
                <a:cubicBezTo>
                  <a:pt x="10162399" y="1266887"/>
                  <a:pt x="10040481" y="1232031"/>
                  <a:pt x="9913337" y="1202458"/>
                </a:cubicBezTo>
                <a:cubicBezTo>
                  <a:pt x="9936561" y="1160210"/>
                  <a:pt x="10016678" y="1183974"/>
                  <a:pt x="10024805" y="1124827"/>
                </a:cubicBezTo>
                <a:cubicBezTo>
                  <a:pt x="9826251" y="1074658"/>
                  <a:pt x="9636408" y="999139"/>
                  <a:pt x="9411726" y="980655"/>
                </a:cubicBezTo>
                <a:cubicBezTo>
                  <a:pt x="9593444" y="990161"/>
                  <a:pt x="9758326" y="922036"/>
                  <a:pt x="9930753" y="901968"/>
                </a:cubicBezTo>
                <a:cubicBezTo>
                  <a:pt x="9947008" y="868698"/>
                  <a:pt x="9909273" y="877147"/>
                  <a:pt x="9894178" y="871339"/>
                </a:cubicBezTo>
                <a:cubicBezTo>
                  <a:pt x="9879083" y="865001"/>
                  <a:pt x="9860506" y="862889"/>
                  <a:pt x="9858182" y="839125"/>
                </a:cubicBezTo>
                <a:cubicBezTo>
                  <a:pt x="9941205" y="804798"/>
                  <a:pt x="10045126" y="827506"/>
                  <a:pt x="10131050" y="792652"/>
                </a:cubicBezTo>
                <a:cubicBezTo>
                  <a:pt x="10111891" y="741954"/>
                  <a:pt x="10037578" y="772583"/>
                  <a:pt x="10006808" y="731920"/>
                </a:cubicBezTo>
                <a:cubicBezTo>
                  <a:pt x="10086927" y="724526"/>
                  <a:pt x="10161239" y="721357"/>
                  <a:pt x="10233809" y="710268"/>
                </a:cubicBezTo>
                <a:cubicBezTo>
                  <a:pt x="10290705" y="701818"/>
                  <a:pt x="10306380" y="658513"/>
                  <a:pt x="10267483" y="628940"/>
                </a:cubicBezTo>
                <a:cubicBezTo>
                  <a:pt x="10232648" y="602536"/>
                  <a:pt x="10181559" y="600422"/>
                  <a:pt x="10136275" y="589333"/>
                </a:cubicBezTo>
                <a:cubicBezTo>
                  <a:pt x="9813479" y="512230"/>
                  <a:pt x="9474428" y="487409"/>
                  <a:pt x="9131312" y="480544"/>
                </a:cubicBezTo>
                <a:cubicBezTo>
                  <a:pt x="8580936" y="469453"/>
                  <a:pt x="8028817" y="469982"/>
                  <a:pt x="7479600" y="454667"/>
                </a:cubicBezTo>
                <a:cubicBezTo>
                  <a:pt x="7227489" y="447934"/>
                  <a:pt x="6976357" y="436744"/>
                  <a:pt x="6724001" y="43402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88AB9EBF-3A93-9246-B74A-8A2FA8931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4938" y="1639955"/>
            <a:ext cx="5791199" cy="337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977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8E308D-519D-CC49-9A9B-B274B9D4EC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355338"/>
              </p:ext>
            </p:extLst>
          </p:nvPr>
        </p:nvGraphicFramePr>
        <p:xfrm>
          <a:off x="879293" y="676829"/>
          <a:ext cx="10974455" cy="5212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062">
                  <a:extLst>
                    <a:ext uri="{9D8B030D-6E8A-4147-A177-3AD203B41FA5}">
                      <a16:colId xmlns:a16="http://schemas.microsoft.com/office/drawing/2014/main" val="2104728351"/>
                    </a:ext>
                  </a:extLst>
                </a:gridCol>
                <a:gridCol w="2279313">
                  <a:extLst>
                    <a:ext uri="{9D8B030D-6E8A-4147-A177-3AD203B41FA5}">
                      <a16:colId xmlns:a16="http://schemas.microsoft.com/office/drawing/2014/main" val="1710137493"/>
                    </a:ext>
                  </a:extLst>
                </a:gridCol>
                <a:gridCol w="1779974">
                  <a:extLst>
                    <a:ext uri="{9D8B030D-6E8A-4147-A177-3AD203B41FA5}">
                      <a16:colId xmlns:a16="http://schemas.microsoft.com/office/drawing/2014/main" val="1437790622"/>
                    </a:ext>
                  </a:extLst>
                </a:gridCol>
                <a:gridCol w="2124520">
                  <a:extLst>
                    <a:ext uri="{9D8B030D-6E8A-4147-A177-3AD203B41FA5}">
                      <a16:colId xmlns:a16="http://schemas.microsoft.com/office/drawing/2014/main" val="378816405"/>
                    </a:ext>
                  </a:extLst>
                </a:gridCol>
                <a:gridCol w="1380501">
                  <a:extLst>
                    <a:ext uri="{9D8B030D-6E8A-4147-A177-3AD203B41FA5}">
                      <a16:colId xmlns:a16="http://schemas.microsoft.com/office/drawing/2014/main" val="164903923"/>
                    </a:ext>
                  </a:extLst>
                </a:gridCol>
                <a:gridCol w="1318085">
                  <a:extLst>
                    <a:ext uri="{9D8B030D-6E8A-4147-A177-3AD203B41FA5}">
                      <a16:colId xmlns:a16="http://schemas.microsoft.com/office/drawing/2014/main" val="3904738290"/>
                    </a:ext>
                  </a:extLst>
                </a:gridCol>
              </a:tblGrid>
              <a:tr h="4368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749180"/>
                  </a:ext>
                </a:extLst>
              </a:tr>
              <a:tr h="642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Collection Similarities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Indoor/Outdoor?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Special Fact (if any)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Comparison Product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Contrasting Product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59881105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Cashmere Blend</a:t>
                      </a: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BodyFit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FreshTek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SunXtend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Renovage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AMS6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Blue hued, light &amp; spray friendly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, DC Glow, Flawless</a:t>
                      </a: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7569814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N/A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Color Me Coco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98843991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light unit compatible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Moroccan Midnight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96551217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Spray friendly, light compatible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Black Obsession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6795772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Fortune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2168061328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color changing plastic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Prismatica</a:t>
                      </a: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, DC Glow, Flawless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88941303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Prismatica</a:t>
                      </a: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, 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, Flawless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4006700952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hypoallergenic, fragrance free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DC Glow, 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, </a:t>
                      </a:r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883086070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Fuel My Fire, Fortune with Lava Drops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394661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4132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8E308D-519D-CC49-9A9B-B274B9D4EC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256074"/>
              </p:ext>
            </p:extLst>
          </p:nvPr>
        </p:nvGraphicFramePr>
        <p:xfrm>
          <a:off x="879293" y="676829"/>
          <a:ext cx="10974455" cy="5369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062">
                  <a:extLst>
                    <a:ext uri="{9D8B030D-6E8A-4147-A177-3AD203B41FA5}">
                      <a16:colId xmlns:a16="http://schemas.microsoft.com/office/drawing/2014/main" val="2104728351"/>
                    </a:ext>
                  </a:extLst>
                </a:gridCol>
                <a:gridCol w="2279313">
                  <a:extLst>
                    <a:ext uri="{9D8B030D-6E8A-4147-A177-3AD203B41FA5}">
                      <a16:colId xmlns:a16="http://schemas.microsoft.com/office/drawing/2014/main" val="1710137493"/>
                    </a:ext>
                  </a:extLst>
                </a:gridCol>
                <a:gridCol w="1779974">
                  <a:extLst>
                    <a:ext uri="{9D8B030D-6E8A-4147-A177-3AD203B41FA5}">
                      <a16:colId xmlns:a16="http://schemas.microsoft.com/office/drawing/2014/main" val="1437790622"/>
                    </a:ext>
                  </a:extLst>
                </a:gridCol>
                <a:gridCol w="2124520">
                  <a:extLst>
                    <a:ext uri="{9D8B030D-6E8A-4147-A177-3AD203B41FA5}">
                      <a16:colId xmlns:a16="http://schemas.microsoft.com/office/drawing/2014/main" val="378816405"/>
                    </a:ext>
                  </a:extLst>
                </a:gridCol>
                <a:gridCol w="1380501">
                  <a:extLst>
                    <a:ext uri="{9D8B030D-6E8A-4147-A177-3AD203B41FA5}">
                      <a16:colId xmlns:a16="http://schemas.microsoft.com/office/drawing/2014/main" val="164903923"/>
                    </a:ext>
                  </a:extLst>
                </a:gridCol>
                <a:gridCol w="1318085">
                  <a:extLst>
                    <a:ext uri="{9D8B030D-6E8A-4147-A177-3AD203B41FA5}">
                      <a16:colId xmlns:a16="http://schemas.microsoft.com/office/drawing/2014/main" val="3904738290"/>
                    </a:ext>
                  </a:extLst>
                </a:gridCol>
              </a:tblGrid>
              <a:tr h="4368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749180"/>
                  </a:ext>
                </a:extLst>
              </a:tr>
              <a:tr h="642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Collection Similarities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Indoor/Outdoor?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Special Fact (if any)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Comparison Product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Contrasting Product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59881105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Cashmere Blend</a:t>
                      </a: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BodyFit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FreshTek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SunXtend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Renovage</a:t>
                      </a:r>
                      <a:endParaRPr lang="en-US" sz="1400" u="none" strike="noStrike" dirty="0"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AMS6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Blue hued, light &amp; spray friendly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, DC Glow, Flawless</a:t>
                      </a: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Bronzer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7569814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N/A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Color Me Coco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DHA Bronzer, Bronzer free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98843991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light unit compatible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Moroccan Midnight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DHA Bronzer, bronzer free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96551217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Spray friendly, light compatible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Black Obsession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NON DHA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6795772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Fortune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NON DHA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2168061328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color changing plastic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Prismatica</a:t>
                      </a: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, DC Glow, Flawless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Bronzer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88941303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Prismatica</a:t>
                      </a: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, 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, Flawless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Bronzer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4006700952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hypoallergenic, fragrance free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DC Glow, 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ColorVibe</a:t>
                      </a:r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, </a:t>
                      </a:r>
                      <a:r>
                        <a:rPr lang="en-US" sz="1400" u="none" strike="noStrike" dirty="0" err="1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Bronzer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883086070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N/A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Fuel My Fire, Fortune with Lava Drops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NON TINGLE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394661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678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5A629B-7481-9044-837D-49C2B9439DDA}"/>
              </a:ext>
            </a:extLst>
          </p:cNvPr>
          <p:cNvSpPr txBox="1"/>
          <p:nvPr/>
        </p:nvSpPr>
        <p:spPr>
          <a:xfrm>
            <a:off x="7256443" y="2379644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C3456C1-BA69-F546-BF5D-3F1B7625C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417AAEE-87A1-3648-BF03-19C1AA6090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t="10371" r="14782" b="19153"/>
          <a:stretch/>
        </p:blipFill>
        <p:spPr bwMode="auto">
          <a:xfrm>
            <a:off x="1291771" y="682172"/>
            <a:ext cx="4499430" cy="483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5D6E123-745C-D247-AE5E-DBFEDADD55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8" t="9947" r="12953" b="19577"/>
          <a:stretch/>
        </p:blipFill>
        <p:spPr bwMode="auto">
          <a:xfrm>
            <a:off x="6666850" y="682172"/>
            <a:ext cx="4644571" cy="483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23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D24CBDF-39F0-AA4A-9697-6F87ACEB0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95952-5111-8747-A320-98BDC4D71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57200"/>
            <a:ext cx="7659029" cy="5719763"/>
          </a:xfrm>
        </p:spPr>
        <p:txBody>
          <a:bodyPr>
            <a:normAutofit/>
          </a:bodyPr>
          <a:lstStyle/>
          <a:p>
            <a:r>
              <a:rPr lang="en-US" dirty="0">
                <a:latin typeface="Bodoni 72 Book" pitchFamily="2" charset="0"/>
              </a:rPr>
              <a:t>Start with 3 products – one of each price range</a:t>
            </a:r>
          </a:p>
          <a:p>
            <a:pPr lvl="1"/>
            <a:r>
              <a:rPr lang="en-US" dirty="0">
                <a:latin typeface="Bodoni 72 Book" pitchFamily="2" charset="0"/>
              </a:rPr>
              <a:t>High </a:t>
            </a:r>
          </a:p>
          <a:p>
            <a:pPr lvl="1"/>
            <a:r>
              <a:rPr lang="en-US" dirty="0">
                <a:latin typeface="Bodoni 72 Book" pitchFamily="2" charset="0"/>
              </a:rPr>
              <a:t>Medium</a:t>
            </a:r>
          </a:p>
          <a:p>
            <a:pPr lvl="1"/>
            <a:r>
              <a:rPr lang="en-US" dirty="0">
                <a:latin typeface="Bodoni 72 Book" pitchFamily="2" charset="0"/>
              </a:rPr>
              <a:t>Low </a:t>
            </a:r>
          </a:p>
          <a:p>
            <a:r>
              <a:rPr lang="en-US" dirty="0">
                <a:latin typeface="Bodoni 72 Book" pitchFamily="2" charset="0"/>
              </a:rPr>
              <a:t>All other products – STEP 1</a:t>
            </a:r>
          </a:p>
          <a:p>
            <a:pPr lvl="1"/>
            <a:r>
              <a:rPr lang="en-US" dirty="0">
                <a:latin typeface="Bodoni 72 Book" pitchFamily="2" charset="0"/>
              </a:rPr>
              <a:t>Name</a:t>
            </a:r>
          </a:p>
          <a:p>
            <a:pPr lvl="1"/>
            <a:r>
              <a:rPr lang="en-US" dirty="0">
                <a:latin typeface="Bodoni 72 Book" pitchFamily="2" charset="0"/>
              </a:rPr>
              <a:t>Bottle size</a:t>
            </a:r>
          </a:p>
          <a:p>
            <a:pPr lvl="1"/>
            <a:r>
              <a:rPr lang="en-US" dirty="0">
                <a:latin typeface="Bodoni 72 Book" pitchFamily="2" charset="0"/>
              </a:rPr>
              <a:t># sessions per bottle</a:t>
            </a:r>
          </a:p>
          <a:p>
            <a:pPr lvl="1"/>
            <a:r>
              <a:rPr lang="en-US" dirty="0">
                <a:latin typeface="Bodoni 72 Book" pitchFamily="2" charset="0"/>
              </a:rPr>
              <a:t>Type of product</a:t>
            </a:r>
          </a:p>
          <a:p>
            <a:pPr lvl="1"/>
            <a:r>
              <a:rPr lang="en-US" dirty="0">
                <a:latin typeface="Bodoni 72 Book" pitchFamily="2" charset="0"/>
              </a:rPr>
              <a:t>Base of the product</a:t>
            </a:r>
          </a:p>
          <a:p>
            <a:pPr lvl="1"/>
            <a:r>
              <a:rPr lang="en-US" dirty="0">
                <a:latin typeface="Bodoni 72 Book" pitchFamily="2" charset="0"/>
              </a:rPr>
              <a:t>Lotion color</a:t>
            </a:r>
          </a:p>
          <a:p>
            <a:pPr lvl="1"/>
            <a:r>
              <a:rPr lang="en-US" dirty="0">
                <a:latin typeface="Bodoni 72 Book" pitchFamily="2" charset="0"/>
              </a:rPr>
              <a:t>Price – bottle &amp; packet</a:t>
            </a:r>
          </a:p>
          <a:p>
            <a:pPr lvl="1"/>
            <a:endParaRPr lang="en-US" dirty="0">
              <a:latin typeface="Bodoni 72 Book" pitchFamily="2" charset="0"/>
            </a:endParaRPr>
          </a:p>
          <a:p>
            <a:pPr marL="0" indent="0">
              <a:buNone/>
            </a:pPr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EED9649C-072D-7343-9387-C3E94DD78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390" y="1989447"/>
            <a:ext cx="5118410" cy="287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13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CCA7109-A91E-694D-BF6B-A1296B6F3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6453"/>
              </p:ext>
            </p:extLst>
          </p:nvPr>
        </p:nvGraphicFramePr>
        <p:xfrm>
          <a:off x="2374710" y="1235210"/>
          <a:ext cx="9173827" cy="438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7279">
                  <a:extLst>
                    <a:ext uri="{9D8B030D-6E8A-4147-A177-3AD203B41FA5}">
                      <a16:colId xmlns:a16="http://schemas.microsoft.com/office/drawing/2014/main" val="2120419024"/>
                    </a:ext>
                  </a:extLst>
                </a:gridCol>
                <a:gridCol w="824954">
                  <a:extLst>
                    <a:ext uri="{9D8B030D-6E8A-4147-A177-3AD203B41FA5}">
                      <a16:colId xmlns:a16="http://schemas.microsoft.com/office/drawing/2014/main" val="788247154"/>
                    </a:ext>
                  </a:extLst>
                </a:gridCol>
                <a:gridCol w="1387192">
                  <a:extLst>
                    <a:ext uri="{9D8B030D-6E8A-4147-A177-3AD203B41FA5}">
                      <a16:colId xmlns:a16="http://schemas.microsoft.com/office/drawing/2014/main" val="2641332025"/>
                    </a:ext>
                  </a:extLst>
                </a:gridCol>
                <a:gridCol w="1014048">
                  <a:extLst>
                    <a:ext uri="{9D8B030D-6E8A-4147-A177-3AD203B41FA5}">
                      <a16:colId xmlns:a16="http://schemas.microsoft.com/office/drawing/2014/main" val="2045992921"/>
                    </a:ext>
                  </a:extLst>
                </a:gridCol>
                <a:gridCol w="1026654">
                  <a:extLst>
                    <a:ext uri="{9D8B030D-6E8A-4147-A177-3AD203B41FA5}">
                      <a16:colId xmlns:a16="http://schemas.microsoft.com/office/drawing/2014/main" val="3109518972"/>
                    </a:ext>
                  </a:extLst>
                </a:gridCol>
                <a:gridCol w="824954">
                  <a:extLst>
                    <a:ext uri="{9D8B030D-6E8A-4147-A177-3AD203B41FA5}">
                      <a16:colId xmlns:a16="http://schemas.microsoft.com/office/drawing/2014/main" val="3242693180"/>
                    </a:ext>
                  </a:extLst>
                </a:gridCol>
                <a:gridCol w="945974">
                  <a:extLst>
                    <a:ext uri="{9D8B030D-6E8A-4147-A177-3AD203B41FA5}">
                      <a16:colId xmlns:a16="http://schemas.microsoft.com/office/drawing/2014/main" val="1439644628"/>
                    </a:ext>
                  </a:extLst>
                </a:gridCol>
                <a:gridCol w="862772">
                  <a:extLst>
                    <a:ext uri="{9D8B030D-6E8A-4147-A177-3AD203B41FA5}">
                      <a16:colId xmlns:a16="http://schemas.microsoft.com/office/drawing/2014/main" val="2568325916"/>
                    </a:ext>
                  </a:extLst>
                </a:gridCol>
              </a:tblGrid>
              <a:tr h="46048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25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390073"/>
                  </a:ext>
                </a:extLst>
              </a:tr>
              <a:tr h="6541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Bottle Size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# Sessions per bottle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Type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Base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Bottle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Packet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Lotion Color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33083884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249169269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46542106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91704647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88814991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13761283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884447502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301547737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15622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292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13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CCA7109-A91E-694D-BF6B-A1296B6F3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50246"/>
              </p:ext>
            </p:extLst>
          </p:nvPr>
        </p:nvGraphicFramePr>
        <p:xfrm>
          <a:off x="2374710" y="1235210"/>
          <a:ext cx="9173827" cy="438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7279">
                  <a:extLst>
                    <a:ext uri="{9D8B030D-6E8A-4147-A177-3AD203B41FA5}">
                      <a16:colId xmlns:a16="http://schemas.microsoft.com/office/drawing/2014/main" val="2120419024"/>
                    </a:ext>
                  </a:extLst>
                </a:gridCol>
                <a:gridCol w="824954">
                  <a:extLst>
                    <a:ext uri="{9D8B030D-6E8A-4147-A177-3AD203B41FA5}">
                      <a16:colId xmlns:a16="http://schemas.microsoft.com/office/drawing/2014/main" val="788247154"/>
                    </a:ext>
                  </a:extLst>
                </a:gridCol>
                <a:gridCol w="1387192">
                  <a:extLst>
                    <a:ext uri="{9D8B030D-6E8A-4147-A177-3AD203B41FA5}">
                      <a16:colId xmlns:a16="http://schemas.microsoft.com/office/drawing/2014/main" val="2641332025"/>
                    </a:ext>
                  </a:extLst>
                </a:gridCol>
                <a:gridCol w="1014048">
                  <a:extLst>
                    <a:ext uri="{9D8B030D-6E8A-4147-A177-3AD203B41FA5}">
                      <a16:colId xmlns:a16="http://schemas.microsoft.com/office/drawing/2014/main" val="2045992921"/>
                    </a:ext>
                  </a:extLst>
                </a:gridCol>
                <a:gridCol w="1026654">
                  <a:extLst>
                    <a:ext uri="{9D8B030D-6E8A-4147-A177-3AD203B41FA5}">
                      <a16:colId xmlns:a16="http://schemas.microsoft.com/office/drawing/2014/main" val="3109518972"/>
                    </a:ext>
                  </a:extLst>
                </a:gridCol>
                <a:gridCol w="824954">
                  <a:extLst>
                    <a:ext uri="{9D8B030D-6E8A-4147-A177-3AD203B41FA5}">
                      <a16:colId xmlns:a16="http://schemas.microsoft.com/office/drawing/2014/main" val="3242693180"/>
                    </a:ext>
                  </a:extLst>
                </a:gridCol>
                <a:gridCol w="945974">
                  <a:extLst>
                    <a:ext uri="{9D8B030D-6E8A-4147-A177-3AD203B41FA5}">
                      <a16:colId xmlns:a16="http://schemas.microsoft.com/office/drawing/2014/main" val="1439644628"/>
                    </a:ext>
                  </a:extLst>
                </a:gridCol>
                <a:gridCol w="862772">
                  <a:extLst>
                    <a:ext uri="{9D8B030D-6E8A-4147-A177-3AD203B41FA5}">
                      <a16:colId xmlns:a16="http://schemas.microsoft.com/office/drawing/2014/main" val="2568325916"/>
                    </a:ext>
                  </a:extLst>
                </a:gridCol>
              </a:tblGrid>
              <a:tr h="46048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390073"/>
                  </a:ext>
                </a:extLst>
              </a:tr>
              <a:tr h="6541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Bottle Size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# Sessions per bottle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Type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Base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Bottle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Packet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Lotion Color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33083884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13.5 oz</a:t>
                      </a: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27-30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249169269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46542106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91704647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88814991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13761283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884447502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301547737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15622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292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852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CCA7109-A91E-694D-BF6B-A1296B6F3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98772"/>
              </p:ext>
            </p:extLst>
          </p:nvPr>
        </p:nvGraphicFramePr>
        <p:xfrm>
          <a:off x="991752" y="774041"/>
          <a:ext cx="10851774" cy="554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635">
                  <a:extLst>
                    <a:ext uri="{9D8B030D-6E8A-4147-A177-3AD203B41FA5}">
                      <a16:colId xmlns:a16="http://schemas.microsoft.com/office/drawing/2014/main" val="2120419024"/>
                    </a:ext>
                  </a:extLst>
                </a:gridCol>
                <a:gridCol w="975843">
                  <a:extLst>
                    <a:ext uri="{9D8B030D-6E8A-4147-A177-3AD203B41FA5}">
                      <a16:colId xmlns:a16="http://schemas.microsoft.com/office/drawing/2014/main" val="788247154"/>
                    </a:ext>
                  </a:extLst>
                </a:gridCol>
                <a:gridCol w="1640917">
                  <a:extLst>
                    <a:ext uri="{9D8B030D-6E8A-4147-A177-3AD203B41FA5}">
                      <a16:colId xmlns:a16="http://schemas.microsoft.com/office/drawing/2014/main" val="2641332025"/>
                    </a:ext>
                  </a:extLst>
                </a:gridCol>
                <a:gridCol w="1199523">
                  <a:extLst>
                    <a:ext uri="{9D8B030D-6E8A-4147-A177-3AD203B41FA5}">
                      <a16:colId xmlns:a16="http://schemas.microsoft.com/office/drawing/2014/main" val="2045992921"/>
                    </a:ext>
                  </a:extLst>
                </a:gridCol>
                <a:gridCol w="1214436">
                  <a:extLst>
                    <a:ext uri="{9D8B030D-6E8A-4147-A177-3AD203B41FA5}">
                      <a16:colId xmlns:a16="http://schemas.microsoft.com/office/drawing/2014/main" val="3109518972"/>
                    </a:ext>
                  </a:extLst>
                </a:gridCol>
                <a:gridCol w="975843">
                  <a:extLst>
                    <a:ext uri="{9D8B030D-6E8A-4147-A177-3AD203B41FA5}">
                      <a16:colId xmlns:a16="http://schemas.microsoft.com/office/drawing/2014/main" val="3242693180"/>
                    </a:ext>
                  </a:extLst>
                </a:gridCol>
                <a:gridCol w="1118999">
                  <a:extLst>
                    <a:ext uri="{9D8B030D-6E8A-4147-A177-3AD203B41FA5}">
                      <a16:colId xmlns:a16="http://schemas.microsoft.com/office/drawing/2014/main" val="1439644628"/>
                    </a:ext>
                  </a:extLst>
                </a:gridCol>
                <a:gridCol w="1020578">
                  <a:extLst>
                    <a:ext uri="{9D8B030D-6E8A-4147-A177-3AD203B41FA5}">
                      <a16:colId xmlns:a16="http://schemas.microsoft.com/office/drawing/2014/main" val="2568325916"/>
                    </a:ext>
                  </a:extLst>
                </a:gridCol>
              </a:tblGrid>
              <a:tr h="46048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 dirty="0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25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390073"/>
                  </a:ext>
                </a:extLst>
              </a:tr>
              <a:tr h="6541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Bottle Size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# Sessions per bottle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Type of Lotion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Base of Lotion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Bottle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Packet Price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Lotion Color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33083884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27-30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Intensifier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Blue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249169269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Natural Bronzer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Brown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46542106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Natural Bronzer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Brown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91704647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DHA Bronzer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Cashmere, C5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88814991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DHA Bronzer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13761283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Intensifier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884447502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Intensifier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301547737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Intensifier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15622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Tingle DHA 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292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442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CCA7109-A91E-694D-BF6B-A1296B6F3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398015"/>
              </p:ext>
            </p:extLst>
          </p:nvPr>
        </p:nvGraphicFramePr>
        <p:xfrm>
          <a:off x="991752" y="774041"/>
          <a:ext cx="10851774" cy="554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635">
                  <a:extLst>
                    <a:ext uri="{9D8B030D-6E8A-4147-A177-3AD203B41FA5}">
                      <a16:colId xmlns:a16="http://schemas.microsoft.com/office/drawing/2014/main" val="2120419024"/>
                    </a:ext>
                  </a:extLst>
                </a:gridCol>
                <a:gridCol w="975843">
                  <a:extLst>
                    <a:ext uri="{9D8B030D-6E8A-4147-A177-3AD203B41FA5}">
                      <a16:colId xmlns:a16="http://schemas.microsoft.com/office/drawing/2014/main" val="788247154"/>
                    </a:ext>
                  </a:extLst>
                </a:gridCol>
                <a:gridCol w="1640917">
                  <a:extLst>
                    <a:ext uri="{9D8B030D-6E8A-4147-A177-3AD203B41FA5}">
                      <a16:colId xmlns:a16="http://schemas.microsoft.com/office/drawing/2014/main" val="2641332025"/>
                    </a:ext>
                  </a:extLst>
                </a:gridCol>
                <a:gridCol w="1199523">
                  <a:extLst>
                    <a:ext uri="{9D8B030D-6E8A-4147-A177-3AD203B41FA5}">
                      <a16:colId xmlns:a16="http://schemas.microsoft.com/office/drawing/2014/main" val="2045992921"/>
                    </a:ext>
                  </a:extLst>
                </a:gridCol>
                <a:gridCol w="1214436">
                  <a:extLst>
                    <a:ext uri="{9D8B030D-6E8A-4147-A177-3AD203B41FA5}">
                      <a16:colId xmlns:a16="http://schemas.microsoft.com/office/drawing/2014/main" val="3109518972"/>
                    </a:ext>
                  </a:extLst>
                </a:gridCol>
                <a:gridCol w="975843">
                  <a:extLst>
                    <a:ext uri="{9D8B030D-6E8A-4147-A177-3AD203B41FA5}">
                      <a16:colId xmlns:a16="http://schemas.microsoft.com/office/drawing/2014/main" val="3242693180"/>
                    </a:ext>
                  </a:extLst>
                </a:gridCol>
                <a:gridCol w="1118999">
                  <a:extLst>
                    <a:ext uri="{9D8B030D-6E8A-4147-A177-3AD203B41FA5}">
                      <a16:colId xmlns:a16="http://schemas.microsoft.com/office/drawing/2014/main" val="1439644628"/>
                    </a:ext>
                  </a:extLst>
                </a:gridCol>
                <a:gridCol w="1020578">
                  <a:extLst>
                    <a:ext uri="{9D8B030D-6E8A-4147-A177-3AD203B41FA5}">
                      <a16:colId xmlns:a16="http://schemas.microsoft.com/office/drawing/2014/main" val="2568325916"/>
                    </a:ext>
                  </a:extLst>
                </a:gridCol>
              </a:tblGrid>
              <a:tr h="46048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500" u="none" strike="noStrike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25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390073"/>
                  </a:ext>
                </a:extLst>
              </a:tr>
              <a:tr h="6541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Bottle Size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# Sessions per bottle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Type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Base of Lotion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Bottle Price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Packet Price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Lotion Color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33083884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27-30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Intensifier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$129</a:t>
                      </a: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$13.50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Blue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249169269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Natural Bronzer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$114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$12.75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Brown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46542106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Natural Bronzer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$109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$12.50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Brown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91704647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DHA Bronzer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Cashmere, C5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$144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$15.00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88814991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13.5 oz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DHA Bronzer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$139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$14.50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137612830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Intensifier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Cashmere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$109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$12.50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884447502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Intensifier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$103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$13.00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2301547737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Intensifier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$92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$9.00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White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156225"/>
                  </a:ext>
                </a:extLst>
              </a:tr>
              <a:tr h="363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9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13.5 oz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27-30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Tingle DHA 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Cashmere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$123.98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$13.00</a:t>
                      </a:r>
                      <a:endParaRPr lang="en-US" sz="19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u="none" strike="noStrike" dirty="0">
                          <a:effectLst/>
                          <a:latin typeface="Bodoni 72 Book" pitchFamily="2" charset="0"/>
                        </a:rPr>
                        <a:t> Dark Brown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5128" marR="15128" marT="15128" marB="0" anchor="ctr"/>
                </a:tc>
                <a:extLst>
                  <a:ext uri="{0D108BD9-81ED-4DB2-BD59-A6C34878D82A}">
                    <a16:rowId xmlns:a16="http://schemas.microsoft.com/office/drawing/2014/main" val="34292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476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AF05275-6673-0342-89AA-A51672029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A8114F-C835-0949-9831-CF4957E91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4B6C2-49D2-334B-A8C1-2D88917D7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Get to know the collections</a:t>
            </a:r>
          </a:p>
          <a:p>
            <a:pPr lvl="1"/>
            <a:r>
              <a:rPr lang="en-US" dirty="0">
                <a:latin typeface="Bodoni 72 Book" pitchFamily="2" charset="0"/>
              </a:rPr>
              <a:t>Collection similarities</a:t>
            </a:r>
          </a:p>
          <a:p>
            <a:r>
              <a:rPr lang="en-US" dirty="0">
                <a:latin typeface="Bodoni 72 Book" pitchFamily="2" charset="0"/>
              </a:rPr>
              <a:t>Indoor/outdoor</a:t>
            </a:r>
          </a:p>
          <a:p>
            <a:r>
              <a:rPr lang="en-US" dirty="0">
                <a:latin typeface="Bodoni 72 Book" pitchFamily="2" charset="0"/>
              </a:rPr>
              <a:t>Special fact (if any)</a:t>
            </a:r>
          </a:p>
          <a:p>
            <a:r>
              <a:rPr lang="en-US" dirty="0">
                <a:latin typeface="Bodoni 72 Book" pitchFamily="2" charset="0"/>
              </a:rPr>
              <a:t>Comparable product</a:t>
            </a:r>
          </a:p>
          <a:p>
            <a:r>
              <a:rPr lang="en-US" dirty="0">
                <a:latin typeface="Bodoni 72 Book" pitchFamily="2" charset="0"/>
              </a:rPr>
              <a:t>Contrasting product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5AC258C2-311E-DC44-A40B-80F469C5F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297" y="2207477"/>
            <a:ext cx="6337830" cy="332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834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8E308D-519D-CC49-9A9B-B274B9D4EC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88330"/>
              </p:ext>
            </p:extLst>
          </p:nvPr>
        </p:nvGraphicFramePr>
        <p:xfrm>
          <a:off x="1170879" y="1271129"/>
          <a:ext cx="10433413" cy="431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923">
                  <a:extLst>
                    <a:ext uri="{9D8B030D-6E8A-4147-A177-3AD203B41FA5}">
                      <a16:colId xmlns:a16="http://schemas.microsoft.com/office/drawing/2014/main" val="2104728351"/>
                    </a:ext>
                  </a:extLst>
                </a:gridCol>
                <a:gridCol w="2166943">
                  <a:extLst>
                    <a:ext uri="{9D8B030D-6E8A-4147-A177-3AD203B41FA5}">
                      <a16:colId xmlns:a16="http://schemas.microsoft.com/office/drawing/2014/main" val="1710137493"/>
                    </a:ext>
                  </a:extLst>
                </a:gridCol>
                <a:gridCol w="1692221">
                  <a:extLst>
                    <a:ext uri="{9D8B030D-6E8A-4147-A177-3AD203B41FA5}">
                      <a16:colId xmlns:a16="http://schemas.microsoft.com/office/drawing/2014/main" val="1437790622"/>
                    </a:ext>
                  </a:extLst>
                </a:gridCol>
                <a:gridCol w="2019781">
                  <a:extLst>
                    <a:ext uri="{9D8B030D-6E8A-4147-A177-3AD203B41FA5}">
                      <a16:colId xmlns:a16="http://schemas.microsoft.com/office/drawing/2014/main" val="378816405"/>
                    </a:ext>
                  </a:extLst>
                </a:gridCol>
                <a:gridCol w="1312442">
                  <a:extLst>
                    <a:ext uri="{9D8B030D-6E8A-4147-A177-3AD203B41FA5}">
                      <a16:colId xmlns:a16="http://schemas.microsoft.com/office/drawing/2014/main" val="164903923"/>
                    </a:ext>
                  </a:extLst>
                </a:gridCol>
                <a:gridCol w="1253103">
                  <a:extLst>
                    <a:ext uri="{9D8B030D-6E8A-4147-A177-3AD203B41FA5}">
                      <a16:colId xmlns:a16="http://schemas.microsoft.com/office/drawing/2014/main" val="3904738290"/>
                    </a:ext>
                  </a:extLst>
                </a:gridCol>
              </a:tblGrid>
              <a:tr h="43683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Bodoni 72 Book" pitchFamily="2" charset="0"/>
                        </a:rPr>
                        <a:t>Color Rush Collection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749180"/>
                  </a:ext>
                </a:extLst>
              </a:tr>
              <a:tr h="642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Product Name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Collection Similarities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Indoor/Outdoor?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Special Fact (if any)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Comparison Product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Contrasting Product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59881105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Prismatica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Cashmere Blend</a:t>
                      </a:r>
                    </a:p>
                    <a:p>
                      <a:pPr algn="ctr" fontAlgn="ctr"/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BodyFit</a:t>
                      </a:r>
                      <a:endParaRPr lang="en-US" sz="140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FreshTek</a:t>
                      </a:r>
                      <a:endParaRPr lang="en-US" sz="140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SunXtend</a:t>
                      </a:r>
                      <a:endParaRPr lang="en-US" sz="140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err="1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Renovage</a:t>
                      </a:r>
                      <a:endParaRPr lang="en-US" sz="140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AMS6 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7569814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Moroccan Midnight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498843991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Color Me Coco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965512177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Fortune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6795772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Black Obsession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2168061328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Color Vibe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3889413036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DC Glow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4006700952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Flawless Perfection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Yes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883086070"/>
                  </a:ext>
                </a:extLst>
              </a:tr>
              <a:tr h="3595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Ignite Noir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40FF"/>
                          </a:solidFill>
                          <a:effectLst/>
                          <a:latin typeface="Bodoni 72 Book" pitchFamily="2" charset="0"/>
                        </a:rPr>
                        <a:t> Not Recommended</a:t>
                      </a:r>
                      <a:endParaRPr lang="en-US" sz="1400" b="0" i="0" u="none" strike="noStrike" dirty="0">
                        <a:solidFill>
                          <a:srgbClr val="FF40FF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Bodoni 72 Book" pitchFamily="2" charset="0"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odoni 72 Book" pitchFamily="2" charset="0"/>
                      </a:endParaRPr>
                    </a:p>
                  </a:txBody>
                  <a:tcPr marL="11197" marR="11197" marT="11197" marB="0" anchor="ctr"/>
                </a:tc>
                <a:extLst>
                  <a:ext uri="{0D108BD9-81ED-4DB2-BD59-A6C34878D82A}">
                    <a16:rowId xmlns:a16="http://schemas.microsoft.com/office/drawing/2014/main" val="1394661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700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1063</Words>
  <Application>Microsoft Macintosh PowerPoint</Application>
  <PresentationFormat>Widescreen</PresentationFormat>
  <Paragraphs>522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Baskerville</vt:lpstr>
      <vt:lpstr>Bodoni 72 Book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 2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7</cp:revision>
  <dcterms:created xsi:type="dcterms:W3CDTF">2022-03-31T13:45:12Z</dcterms:created>
  <dcterms:modified xsi:type="dcterms:W3CDTF">2022-04-22T16:08:41Z</dcterms:modified>
</cp:coreProperties>
</file>